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1" r:id="rId1"/>
  </p:sldMasterIdLst>
  <p:handoutMasterIdLst>
    <p:handoutMasterId r:id="rId19"/>
  </p:handoutMasterIdLst>
  <p:sldIdLst>
    <p:sldId id="256" r:id="rId2"/>
    <p:sldId id="273" r:id="rId3"/>
    <p:sldId id="283" r:id="rId4"/>
    <p:sldId id="284" r:id="rId5"/>
    <p:sldId id="285" r:id="rId6"/>
    <p:sldId id="287" r:id="rId7"/>
    <p:sldId id="288" r:id="rId8"/>
    <p:sldId id="295" r:id="rId9"/>
    <p:sldId id="296" r:id="rId10"/>
    <p:sldId id="291" r:id="rId11"/>
    <p:sldId id="292" r:id="rId12"/>
    <p:sldId id="297" r:id="rId13"/>
    <p:sldId id="298" r:id="rId14"/>
    <p:sldId id="299" r:id="rId15"/>
    <p:sldId id="300" r:id="rId16"/>
    <p:sldId id="301" r:id="rId17"/>
    <p:sldId id="30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CABC525-494B-46B9-85A4-A4B60AF4CF5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47EF41-6D35-4D3E-B321-F379CB42AF9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4094F-6D16-4521-A83A-641B73CE2865}" type="datetimeFigureOut">
              <a:rPr lang="en-PH" smtClean="0"/>
              <a:t>31/08/2021</a:t>
            </a:fld>
            <a:endParaRPr lang="en-P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BF44A0-549B-404D-AA1B-7EF4DEF38D3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73FFAA-1A49-481F-BD6B-683CD4BE361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629C7D-CD08-4C12-91D3-D7AC65CE8389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3320161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0725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589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158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1102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9539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7087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655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6738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948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512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887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195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534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346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166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63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816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6033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8186" y="643192"/>
            <a:ext cx="9675628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將最好的獻給主耶穌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b="1" dirty="0">
                <a:latin typeface="Candara" panose="020E0502030303020204" pitchFamily="34" charset="0"/>
              </a:rPr>
              <a:t>have I done my best for </a:t>
            </a:r>
            <a:r>
              <a:rPr lang="en-US" altLang="zh-TW" sz="3600" b="1" dirty="0" err="1">
                <a:latin typeface="Candara" panose="020E0502030303020204" pitchFamily="34" charset="0"/>
              </a:rPr>
              <a:t>jesus</a:t>
            </a:r>
            <a:r>
              <a:rPr lang="en-US" altLang="zh-TW" sz="3600" b="1" dirty="0">
                <a:latin typeface="Candara" panose="020E0502030303020204" pitchFamily="34" charset="0"/>
              </a:rPr>
              <a:t>?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5153" y="546100"/>
            <a:ext cx="9959500" cy="56261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en-PH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r>
              <a:rPr lang="zh-TW" altLang="en-US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我有否足夠關心別人靈魂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-sim pat-lang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leng-hun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?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或是看伊孤單沉淪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A-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in- ko-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tim-lun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? 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PH" altLang="zh-TW" sz="3000" b="1" dirty="0">
                <a:solidFill>
                  <a:schemeClr val="tx1"/>
                </a:solidFill>
                <a:latin typeface="Candara" panose="020E0502030303020204" pitchFamily="34" charset="0"/>
              </a:rPr>
              <a:t>3.</a:t>
            </a: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wonder, have I cared enough for others,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Or have I let them die alone?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8648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552893"/>
            <a:ext cx="9792586" cy="56352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我應該幫助流浪者就近神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-kai pang-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chan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liu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-long-chia 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chiu-kun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Sin,</a:t>
            </a:r>
            <a:endParaRPr lang="en-US" sz="32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寶貝生命種子撒在他心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Po-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poe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seng-beng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cheng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ia-ti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sim.</a:t>
            </a:r>
          </a:p>
          <a:p>
            <a:pPr marL="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I might have helped a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wand’rer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to the Savior,</a:t>
            </a: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The seed of precious Life I might have sworn.</a:t>
            </a:r>
          </a:p>
        </p:txBody>
      </p:sp>
    </p:spTree>
    <p:extLst>
      <p:ext uri="{BB962C8B-B14F-4D97-AF65-F5344CB8AC3E}">
        <p14:creationId xmlns:p14="http://schemas.microsoft.com/office/powerpoint/2010/main" val="869242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4010" y="0"/>
            <a:ext cx="9718157" cy="6857999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endParaRPr lang="en-US" altLang="zh-TW" sz="21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en-US" altLang="zh-TW" sz="8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8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8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84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zh-TW" altLang="en-US" sz="11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我扶助多少失喪者得拯救</a:t>
            </a:r>
            <a:r>
              <a:rPr lang="zh-TW" altLang="en-US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67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hu-</a:t>
            </a:r>
            <a:r>
              <a:rPr lang="en-PH" altLang="zh-TW" sz="67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</a:t>
            </a: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67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joa-choe</a:t>
            </a: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sit-song-chia tit chin-</a:t>
            </a:r>
            <a:r>
              <a:rPr lang="en-PH" altLang="zh-TW" sz="67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zh-TW" altLang="en-US" sz="11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扶助被罪捆縛者得自由</a:t>
            </a:r>
            <a:r>
              <a:rPr lang="zh-TW" altLang="en-US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？</a:t>
            </a:r>
            <a:endParaRPr lang="en-PH" altLang="zh-TW" sz="67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Hu-</a:t>
            </a:r>
            <a:r>
              <a:rPr lang="en-PH" altLang="zh-TW" sz="67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</a:t>
            </a: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67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67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67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khun-pak</a:t>
            </a: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tit chu-</a:t>
            </a:r>
            <a:r>
              <a:rPr lang="en-PH" altLang="zh-TW" sz="67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?</a:t>
            </a:r>
          </a:p>
          <a:p>
            <a:pPr marL="0" indent="0" algn="ctr">
              <a:lnSpc>
                <a:spcPct val="120000"/>
              </a:lnSpc>
              <a:buNone/>
            </a:pPr>
            <a:endParaRPr lang="en-US" altLang="zh-TW" sz="64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</a:rPr>
              <a:t>How many are the lost that I have lifted?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</a:rPr>
              <a:t>How many are the chained I’ve helped to free?</a:t>
            </a:r>
            <a:endParaRPr lang="en-US" altLang="zh-TW" sz="67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514350" indent="-514350" algn="ctr">
              <a:lnSpc>
                <a:spcPct val="100000"/>
              </a:lnSpc>
              <a:buAutoNum type="arabicPeriod"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7689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520995"/>
            <a:ext cx="9792586" cy="561399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我是否將最好的獻給耶穌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Goa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ho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-ho  e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祂為我成就大功勞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I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seng-chiu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-lo.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wonder, have I done my best for Jesus,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When He has done so much for me? </a:t>
            </a:r>
          </a:p>
        </p:txBody>
      </p:sp>
    </p:spTree>
    <p:extLst>
      <p:ext uri="{BB962C8B-B14F-4D97-AF65-F5344CB8AC3E}">
        <p14:creationId xmlns:p14="http://schemas.microsoft.com/office/powerpoint/2010/main" val="26843569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5153" y="546100"/>
            <a:ext cx="9959500" cy="5626100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r>
              <a:rPr lang="zh-TW" altLang="en-US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我不願意再停留在山谷中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Goa 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goan-i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theng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liu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soa</a:t>
            </a:r>
            <a:r>
              <a:rPr lang="en-PH" altLang="zh-TW" sz="32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-kok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tiong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深願爬上屬靈高峰</a:t>
            </a:r>
            <a:r>
              <a:rPr lang="en-PH" altLang="zh-TW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Chhim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pe-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PH" altLang="zh-TW" sz="32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leng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ko-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hong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endParaRPr lang="en-PH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 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No longer will I stay within the valley,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I’ll climb to mountain heights above,</a:t>
            </a:r>
            <a:endParaRPr lang="en-US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5292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563526"/>
            <a:ext cx="9792586" cy="54757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世人日日沉淪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未聽見福音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Se-  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jin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jit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-  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jit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tim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lun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,      Be 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PH" sz="32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-ki  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hok-im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PH" sz="32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趕快傳播救主無限愛心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</a:t>
            </a:r>
            <a:r>
              <a:rPr lang="en-PH" sz="32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-kin 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thoan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-po 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-chu 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bu-han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PH" sz="32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sim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The world is dying now for want of someone</a:t>
            </a:r>
          </a:p>
          <a:p>
            <a:pPr marL="0" indent="0" algn="ctr"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To tell them of the Savior’s matchless love.</a:t>
            </a: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4755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4010" y="0"/>
            <a:ext cx="9718157" cy="6857999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endParaRPr lang="en-US" altLang="zh-TW" sz="21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en-US" altLang="zh-TW" sz="8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8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8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84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zh-TW" altLang="en-US" sz="11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我扶助多少失喪者得拯救</a:t>
            </a:r>
            <a:r>
              <a:rPr lang="zh-TW" altLang="en-US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67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hu-</a:t>
            </a:r>
            <a:r>
              <a:rPr lang="en-PH" altLang="zh-TW" sz="67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</a:t>
            </a: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67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joa-choe</a:t>
            </a: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sit-song-chia tit chin-</a:t>
            </a:r>
            <a:r>
              <a:rPr lang="en-PH" altLang="zh-TW" sz="67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zh-TW" altLang="en-US" sz="11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扶助被罪捆縛者得自由</a:t>
            </a:r>
            <a:r>
              <a:rPr lang="zh-TW" altLang="en-US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？</a:t>
            </a:r>
            <a:endParaRPr lang="en-PH" altLang="zh-TW" sz="67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Hu-</a:t>
            </a:r>
            <a:r>
              <a:rPr lang="en-PH" altLang="zh-TW" sz="67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</a:t>
            </a: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67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67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67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khun-pak</a:t>
            </a: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tit  chu-</a:t>
            </a:r>
            <a:r>
              <a:rPr lang="en-PH" altLang="zh-TW" sz="67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?</a:t>
            </a:r>
          </a:p>
          <a:p>
            <a:pPr marL="0" indent="0" algn="ctr">
              <a:lnSpc>
                <a:spcPct val="120000"/>
              </a:lnSpc>
              <a:buNone/>
            </a:pPr>
            <a:endParaRPr lang="en-US" altLang="zh-TW" sz="64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</a:rPr>
              <a:t>How many are the lost that I have lifted?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</a:rPr>
              <a:t>How many are the chained I’ve helped to free?</a:t>
            </a:r>
            <a:endParaRPr lang="en-US" altLang="zh-TW" sz="67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514350" indent="-514350" algn="ctr">
              <a:lnSpc>
                <a:spcPct val="100000"/>
              </a:lnSpc>
              <a:buAutoNum type="arabicPeriod"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97863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520995"/>
            <a:ext cx="9792586" cy="561399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我是否將最好的獻給耶穌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Goa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ho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-ho 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祂為我成就大功勞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I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seng-chiu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-lo.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wonder, have I done my best for Jesus,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When He has done so much for me? </a:t>
            </a:r>
          </a:p>
        </p:txBody>
      </p:sp>
    </p:spTree>
    <p:extLst>
      <p:ext uri="{BB962C8B-B14F-4D97-AF65-F5344CB8AC3E}">
        <p14:creationId xmlns:p14="http://schemas.microsoft.com/office/powerpoint/2010/main" val="548863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5153" y="546100"/>
            <a:ext cx="9959500" cy="56261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</a:t>
            </a:r>
            <a:r>
              <a:rPr lang="zh-TW" altLang="en-US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我是否將最好的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獻給耶穌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Goa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ho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 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-so?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慘死在十架的聖羔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Chham-si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sip-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e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-ko, 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PH" altLang="zh-TW" sz="3000" b="1" dirty="0">
                <a:solidFill>
                  <a:schemeClr val="tx1"/>
                </a:solidFill>
                <a:latin typeface="Candara" panose="020E0502030303020204" pitchFamily="34" charset="0"/>
              </a:rPr>
              <a:t>1.</a:t>
            </a: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wonder, have I done my best for Jesus,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Who died upon the cruel tree?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340241"/>
            <a:ext cx="9792586" cy="58479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想到主在各各他偉大犧牲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PH" sz="32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-kau Chu- 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Kok-kok-tha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ui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- tai   hi-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32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主要我將最好的都獻贈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Chu 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chiong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ho e long 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hian-cheng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To think of His great sacrifice at </a:t>
            </a:r>
            <a:r>
              <a:rPr lang="en-US" altLang="zh-TW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Calv’ry</a:t>
            </a: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I know my Lord expects the best from me.</a:t>
            </a:r>
          </a:p>
        </p:txBody>
      </p:sp>
    </p:spTree>
    <p:extLst>
      <p:ext uri="{BB962C8B-B14F-4D97-AF65-F5344CB8AC3E}">
        <p14:creationId xmlns:p14="http://schemas.microsoft.com/office/powerpoint/2010/main" val="1981097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4010" y="0"/>
            <a:ext cx="9718157" cy="6857999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endParaRPr lang="en-US" altLang="zh-TW" sz="21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en-US" altLang="zh-TW" sz="8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8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8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84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zh-TW" altLang="en-US" sz="11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我扶助多少失喪者得拯救</a:t>
            </a:r>
            <a:r>
              <a:rPr lang="zh-TW" altLang="en-US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67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hu-</a:t>
            </a:r>
            <a:r>
              <a:rPr lang="en-PH" altLang="zh-TW" sz="67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</a:t>
            </a: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67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joa-choe</a:t>
            </a: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sit-song-chia tit chin-</a:t>
            </a:r>
            <a:r>
              <a:rPr lang="en-PH" altLang="zh-TW" sz="67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zh-TW" altLang="en-US" sz="11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扶助被罪捆縛者得自由</a:t>
            </a:r>
            <a:r>
              <a:rPr lang="zh-TW" altLang="en-US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？</a:t>
            </a:r>
            <a:endParaRPr lang="en-PH" altLang="zh-TW" sz="67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Hu-</a:t>
            </a:r>
            <a:r>
              <a:rPr lang="en-PH" altLang="zh-TW" sz="67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</a:t>
            </a: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67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67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67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khun-pak</a:t>
            </a: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 tit  chu-</a:t>
            </a:r>
            <a:r>
              <a:rPr lang="en-PH" altLang="zh-TW" sz="67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?</a:t>
            </a:r>
          </a:p>
          <a:p>
            <a:pPr marL="0" indent="0" algn="ctr">
              <a:lnSpc>
                <a:spcPct val="120000"/>
              </a:lnSpc>
              <a:buNone/>
            </a:pPr>
            <a:endParaRPr lang="en-US" altLang="zh-TW" sz="64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</a:rPr>
              <a:t>How many are the lost that I have lifted?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</a:rPr>
              <a:t>How many are the chained I’ve helped to free?</a:t>
            </a:r>
            <a:endParaRPr lang="en-US" altLang="zh-TW" sz="67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514350" indent="-514350" algn="ctr">
              <a:lnSpc>
                <a:spcPct val="100000"/>
              </a:lnSpc>
              <a:buAutoNum type="arabicPeriod"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073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520995"/>
            <a:ext cx="9792586" cy="561399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我是否將最好的獻給耶穌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Goa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ho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-ho 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祂為我成就大功勞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I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seng-chiu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-lo.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wonder, have I done my best for Jesus,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When He has done so much for me? </a:t>
            </a:r>
          </a:p>
        </p:txBody>
      </p:sp>
    </p:spTree>
    <p:extLst>
      <p:ext uri="{BB962C8B-B14F-4D97-AF65-F5344CB8AC3E}">
        <p14:creationId xmlns:p14="http://schemas.microsoft.com/office/powerpoint/2010/main" val="3734922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5153" y="546100"/>
            <a:ext cx="9959500" cy="56261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</a:t>
            </a:r>
            <a:r>
              <a:rPr lang="zh-TW" altLang="en-US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我所浪費的光陰是那麼多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？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Goa so  long-hui  e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kong-im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hiah-nih-choe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?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用在主身上都不多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sin-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PH" altLang="zh-TW" sz="3000" b="1" dirty="0">
                <a:solidFill>
                  <a:schemeClr val="tx1"/>
                </a:solidFill>
                <a:latin typeface="Candara" panose="020E0502030303020204" pitchFamily="34" charset="0"/>
              </a:rPr>
              <a:t>2.</a:t>
            </a: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hours that I have wasted are so many,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hours I’ve spent for Christ so few;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551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531628"/>
            <a:ext cx="9792586" cy="56565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這是因為我愛主的心冷淡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sz="32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Che- 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in-  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ui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goa 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PH" sz="32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Chu e  sim 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-tam,</a:t>
            </a:r>
            <a:endParaRPr lang="en-US" sz="32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主的心靈一定破碎難堪</a:t>
            </a:r>
            <a:r>
              <a:rPr lang="zh-TW" altLang="en-US" sz="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Chu e sim-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it-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teng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pho-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chhui</a:t>
            </a:r>
            <a:r>
              <a:rPr lang="en-PH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lan-kham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Because of all my lack of love for Jesus,</a:t>
            </a: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I wonder if His heart is breaking too.</a:t>
            </a:r>
          </a:p>
        </p:txBody>
      </p:sp>
    </p:spTree>
    <p:extLst>
      <p:ext uri="{BB962C8B-B14F-4D97-AF65-F5344CB8AC3E}">
        <p14:creationId xmlns:p14="http://schemas.microsoft.com/office/powerpoint/2010/main" val="227322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4010" y="0"/>
            <a:ext cx="9718157" cy="6857999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endParaRPr lang="en-US" altLang="zh-TW" sz="21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en-US" altLang="zh-TW" sz="8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8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8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84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zh-TW" altLang="en-US" sz="11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我扶助多少失喪者得拯救</a:t>
            </a:r>
            <a:r>
              <a:rPr lang="zh-TW" altLang="en-US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67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Goa hu-</a:t>
            </a:r>
            <a:r>
              <a:rPr lang="en-PH" altLang="zh-TW" sz="67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</a:t>
            </a: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67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joa-choe</a:t>
            </a: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sit-song-chia tit chin-</a:t>
            </a:r>
            <a:r>
              <a:rPr lang="en-PH" altLang="zh-TW" sz="67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zh-TW" altLang="en-US" sz="114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扶助被罪捆縛者得自由</a:t>
            </a:r>
            <a:r>
              <a:rPr lang="zh-TW" altLang="en-US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？</a:t>
            </a:r>
            <a:endParaRPr lang="en-PH" altLang="zh-TW" sz="67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Hu-</a:t>
            </a:r>
            <a:r>
              <a:rPr lang="en-PH" altLang="zh-TW" sz="67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</a:t>
            </a: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67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67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67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khun-pak</a:t>
            </a: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 tit  chu-</a:t>
            </a:r>
            <a:r>
              <a:rPr lang="en-PH" altLang="zh-TW" sz="67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?</a:t>
            </a:r>
          </a:p>
          <a:p>
            <a:pPr marL="0" indent="0" algn="ctr">
              <a:lnSpc>
                <a:spcPct val="120000"/>
              </a:lnSpc>
              <a:buNone/>
            </a:pPr>
            <a:endParaRPr lang="en-US" altLang="zh-TW" sz="64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</a:rPr>
              <a:t>How many are the lost that I have lifted?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en-PH" altLang="zh-TW" sz="6700" b="1" dirty="0">
                <a:solidFill>
                  <a:schemeClr val="tx1"/>
                </a:solidFill>
                <a:latin typeface="Candara" panose="020E0502030303020204" pitchFamily="34" charset="0"/>
              </a:rPr>
              <a:t>How many are the chained I’ve helped to free?</a:t>
            </a:r>
            <a:endParaRPr lang="en-US" altLang="zh-TW" sz="67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514350" indent="-514350" algn="ctr">
              <a:lnSpc>
                <a:spcPct val="100000"/>
              </a:lnSpc>
              <a:buAutoNum type="arabicPeriod"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0392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4" y="520995"/>
            <a:ext cx="9792586" cy="561399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我是否將最好的獻給耶穌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Goa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ho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-ho  e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祂為我成就大功勞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I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seng-chiu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-lo.</a:t>
            </a:r>
          </a:p>
          <a:p>
            <a:pPr marL="0" indent="0" algn="ctr">
              <a:lnSpc>
                <a:spcPct val="110000"/>
              </a:lnSpc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wonder, have I done my best for Jesus,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When He has done so much for me? </a:t>
            </a:r>
          </a:p>
        </p:txBody>
      </p:sp>
    </p:spTree>
    <p:extLst>
      <p:ext uri="{BB962C8B-B14F-4D97-AF65-F5344CB8AC3E}">
        <p14:creationId xmlns:p14="http://schemas.microsoft.com/office/powerpoint/2010/main" val="1154244255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2253</TotalTime>
  <Words>990</Words>
  <Application>Microsoft Office PowerPoint</Application>
  <PresentationFormat>Widescreen</PresentationFormat>
  <Paragraphs>121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DFKai-SB</vt:lpstr>
      <vt:lpstr>Calibri</vt:lpstr>
      <vt:lpstr>Candara</vt:lpstr>
      <vt:lpstr>Century Gothic</vt:lpstr>
      <vt:lpstr>Wingdings 3</vt:lpstr>
      <vt:lpstr>Slice</vt:lpstr>
      <vt:lpstr>將最好的獻給主耶穌 have I done my best for jesus?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306</cp:revision>
  <dcterms:created xsi:type="dcterms:W3CDTF">2020-01-10T06:25:13Z</dcterms:created>
  <dcterms:modified xsi:type="dcterms:W3CDTF">2021-08-31T06:57:11Z</dcterms:modified>
</cp:coreProperties>
</file>